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BCC08B-9F14-4148-ADB0-F1FBAFDE490A}" v="11" dt="2021-07-15T14:54:38.34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b9b1a049-6b87-453c-9d4e-1b3ea0ffd634" providerId="ADAL" clId="{4720B59D-E5E0-46F5-BAA0-B89B71874D61}"/>
    <pc:docChg chg="addSld modSld">
      <pc:chgData name="Marieke Drabbe" userId="b9b1a049-6b87-453c-9d4e-1b3ea0ffd634" providerId="ADAL" clId="{4720B59D-E5E0-46F5-BAA0-B89B71874D61}" dt="2020-07-02T14:28:03.054" v="2"/>
      <pc:docMkLst>
        <pc:docMk/>
      </pc:docMkLst>
      <pc:sldChg chg="modSp mod">
        <pc:chgData name="Marieke Drabbe" userId="b9b1a049-6b87-453c-9d4e-1b3ea0ffd634" providerId="ADAL" clId="{4720B59D-E5E0-46F5-BAA0-B89B71874D61}" dt="2020-07-02T14:10:34.647" v="1" actId="1076"/>
        <pc:sldMkLst>
          <pc:docMk/>
          <pc:sldMk cId="83892022" sldId="260"/>
        </pc:sldMkLst>
        <pc:spChg chg="mod">
          <ac:chgData name="Marieke Drabbe" userId="b9b1a049-6b87-453c-9d4e-1b3ea0ffd634" providerId="ADAL" clId="{4720B59D-E5E0-46F5-BAA0-B89B71874D61}" dt="2020-07-02T14:10:31.990" v="0"/>
          <ac:spMkLst>
            <pc:docMk/>
            <pc:sldMk cId="83892022" sldId="260"/>
            <ac:spMk id="10" creationId="{00000000-0000-0000-0000-000000000000}"/>
          </ac:spMkLst>
        </pc:spChg>
        <pc:picChg chg="mod">
          <ac:chgData name="Marieke Drabbe" userId="b9b1a049-6b87-453c-9d4e-1b3ea0ffd634" providerId="ADAL" clId="{4720B59D-E5E0-46F5-BAA0-B89B71874D61}" dt="2020-07-02T14:10:34.647" v="1" actId="1076"/>
          <ac:picMkLst>
            <pc:docMk/>
            <pc:sldMk cId="83892022" sldId="260"/>
            <ac:picMk id="14" creationId="{00000000-0000-0000-0000-000000000000}"/>
          </ac:picMkLst>
        </pc:picChg>
      </pc:sldChg>
      <pc:sldChg chg="add">
        <pc:chgData name="Marieke Drabbe" userId="b9b1a049-6b87-453c-9d4e-1b3ea0ffd634" providerId="ADAL" clId="{4720B59D-E5E0-46F5-BAA0-B89B71874D61}" dt="2020-07-02T14:28:03.054" v="2"/>
        <pc:sldMkLst>
          <pc:docMk/>
          <pc:sldMk cId="2429038155" sldId="268"/>
        </pc:sldMkLst>
      </pc:sldChg>
    </pc:docChg>
  </pc:docChgLst>
  <pc:docChgLst>
    <pc:chgData name="Marieke Drabbe" userId="b9b1a049-6b87-453c-9d4e-1b3ea0ffd634" providerId="ADAL" clId="{C4BCC08B-9F14-4148-ADB0-F1FBAFDE490A}"/>
    <pc:docChg chg="undo custSel modSld">
      <pc:chgData name="Marieke Drabbe" userId="b9b1a049-6b87-453c-9d4e-1b3ea0ffd634" providerId="ADAL" clId="{C4BCC08B-9F14-4148-ADB0-F1FBAFDE490A}" dt="2021-07-15T14:54:44.414" v="93" actId="20577"/>
      <pc:docMkLst>
        <pc:docMk/>
      </pc:docMkLst>
      <pc:sldChg chg="addSp delSp modSp mod">
        <pc:chgData name="Marieke Drabbe" userId="b9b1a049-6b87-453c-9d4e-1b3ea0ffd634" providerId="ADAL" clId="{C4BCC08B-9F14-4148-ADB0-F1FBAFDE490A}" dt="2021-07-15T14:52:19.697" v="20" actId="478"/>
        <pc:sldMkLst>
          <pc:docMk/>
          <pc:sldMk cId="3491648649" sldId="257"/>
        </pc:sldMkLst>
        <pc:spChg chg="add del mod">
          <ac:chgData name="Marieke Drabbe" userId="b9b1a049-6b87-453c-9d4e-1b3ea0ffd634" providerId="ADAL" clId="{C4BCC08B-9F14-4148-ADB0-F1FBAFDE490A}" dt="2021-07-15T14:52:19.697" v="20" actId="478"/>
          <ac:spMkLst>
            <pc:docMk/>
            <pc:sldMk cId="3491648649" sldId="257"/>
            <ac:spMk id="4" creationId="{C8F126E9-0AC4-4DA0-97CD-645246244E78}"/>
          </ac:spMkLst>
        </pc:spChg>
        <pc:spChg chg="mod">
          <ac:chgData name="Marieke Drabbe" userId="b9b1a049-6b87-453c-9d4e-1b3ea0ffd634" providerId="ADAL" clId="{C4BCC08B-9F14-4148-ADB0-F1FBAFDE490A}" dt="2021-07-15T14:51:38.654" v="3" actId="208"/>
          <ac:spMkLst>
            <pc:docMk/>
            <pc:sldMk cId="3491648649" sldId="257"/>
            <ac:spMk id="8" creationId="{00000000-0000-0000-0000-000000000000}"/>
          </ac:spMkLst>
        </pc:spChg>
        <pc:spChg chg="mod">
          <ac:chgData name="Marieke Drabbe" userId="b9b1a049-6b87-453c-9d4e-1b3ea0ffd634" providerId="ADAL" clId="{C4BCC08B-9F14-4148-ADB0-F1FBAFDE490A}" dt="2021-07-15T14:51:40.746" v="5" actId="208"/>
          <ac:spMkLst>
            <pc:docMk/>
            <pc:sldMk cId="3491648649" sldId="257"/>
            <ac:spMk id="9" creationId="{00000000-0000-0000-0000-000000000000}"/>
          </ac:spMkLst>
        </pc:spChg>
        <pc:spChg chg="mod">
          <ac:chgData name="Marieke Drabbe" userId="b9b1a049-6b87-453c-9d4e-1b3ea0ffd634" providerId="ADAL" clId="{C4BCC08B-9F14-4148-ADB0-F1FBAFDE490A}" dt="2021-07-15T14:51:46.068" v="6" actId="2711"/>
          <ac:spMkLst>
            <pc:docMk/>
            <pc:sldMk cId="3491648649" sldId="257"/>
            <ac:spMk id="17" creationId="{00000000-0000-0000-0000-000000000000}"/>
          </ac:spMkLst>
        </pc:spChg>
        <pc:spChg chg="mod">
          <ac:chgData name="Marieke Drabbe" userId="b9b1a049-6b87-453c-9d4e-1b3ea0ffd634" providerId="ADAL" clId="{C4BCC08B-9F14-4148-ADB0-F1FBAFDE490A}" dt="2021-07-15T14:51:35.675" v="1" actId="404"/>
          <ac:spMkLst>
            <pc:docMk/>
            <pc:sldMk cId="3491648649" sldId="257"/>
            <ac:spMk id="10242" creationId="{00000000-0000-0000-0000-000000000000}"/>
          </ac:spMkLst>
        </pc:spChg>
        <pc:picChg chg="add del mod">
          <ac:chgData name="Marieke Drabbe" userId="b9b1a049-6b87-453c-9d4e-1b3ea0ffd634" providerId="ADAL" clId="{C4BCC08B-9F14-4148-ADB0-F1FBAFDE490A}" dt="2021-07-15T14:51:51.075" v="9" actId="478"/>
          <ac:picMkLst>
            <pc:docMk/>
            <pc:sldMk cId="3491648649" sldId="257"/>
            <ac:picMk id="13" creationId="{FCF047DC-13D0-427D-8D16-669D1B2A7628}"/>
          </ac:picMkLst>
        </pc:picChg>
        <pc:picChg chg="add mod">
          <ac:chgData name="Marieke Drabbe" userId="b9b1a049-6b87-453c-9d4e-1b3ea0ffd634" providerId="ADAL" clId="{C4BCC08B-9F14-4148-ADB0-F1FBAFDE490A}" dt="2021-07-15T14:52:17.224" v="19"/>
          <ac:picMkLst>
            <pc:docMk/>
            <pc:sldMk cId="3491648649" sldId="257"/>
            <ac:picMk id="14" creationId="{6F337951-64DC-4A4A-BA20-FE615A2FEF86}"/>
          </ac:picMkLst>
        </pc:picChg>
        <pc:picChg chg="del">
          <ac:chgData name="Marieke Drabbe" userId="b9b1a049-6b87-453c-9d4e-1b3ea0ffd634" providerId="ADAL" clId="{C4BCC08B-9F14-4148-ADB0-F1FBAFDE490A}" dt="2021-07-15T14:51:48.376" v="7" actId="478"/>
          <ac:picMkLst>
            <pc:docMk/>
            <pc:sldMk cId="3491648649" sldId="257"/>
            <ac:picMk id="10243" creationId="{00000000-0000-0000-0000-000000000000}"/>
          </ac:picMkLst>
        </pc:picChg>
      </pc:sldChg>
      <pc:sldChg chg="addSp delSp modSp mod">
        <pc:chgData name="Marieke Drabbe" userId="b9b1a049-6b87-453c-9d4e-1b3ea0ffd634" providerId="ADAL" clId="{C4BCC08B-9F14-4148-ADB0-F1FBAFDE490A}" dt="2021-07-15T14:53:13.355" v="52" actId="2711"/>
        <pc:sldMkLst>
          <pc:docMk/>
          <pc:sldMk cId="2898902124" sldId="259"/>
        </pc:sldMkLst>
        <pc:spChg chg="add del mod">
          <ac:chgData name="Marieke Drabbe" userId="b9b1a049-6b87-453c-9d4e-1b3ea0ffd634" providerId="ADAL" clId="{C4BCC08B-9F14-4148-ADB0-F1FBAFDE490A}" dt="2021-07-15T14:52:56.534" v="45" actId="478"/>
          <ac:spMkLst>
            <pc:docMk/>
            <pc:sldMk cId="2898902124" sldId="259"/>
            <ac:spMk id="4" creationId="{563F4423-DF98-4902-9567-489C06DCC830}"/>
          </ac:spMkLst>
        </pc:spChg>
        <pc:spChg chg="mod">
          <ac:chgData name="Marieke Drabbe" userId="b9b1a049-6b87-453c-9d4e-1b3ea0ffd634" providerId="ADAL" clId="{C4BCC08B-9F14-4148-ADB0-F1FBAFDE490A}" dt="2021-07-15T14:53:05.703" v="49" actId="208"/>
          <ac:spMkLst>
            <pc:docMk/>
            <pc:sldMk cId="2898902124" sldId="259"/>
            <ac:spMk id="8" creationId="{00000000-0000-0000-0000-000000000000}"/>
          </ac:spMkLst>
        </pc:spChg>
        <pc:spChg chg="mod">
          <ac:chgData name="Marieke Drabbe" userId="b9b1a049-6b87-453c-9d4e-1b3ea0ffd634" providerId="ADAL" clId="{C4BCC08B-9F14-4148-ADB0-F1FBAFDE490A}" dt="2021-07-15T14:53:07.994" v="51" actId="208"/>
          <ac:spMkLst>
            <pc:docMk/>
            <pc:sldMk cId="2898902124" sldId="259"/>
            <ac:spMk id="9" creationId="{00000000-0000-0000-0000-000000000000}"/>
          </ac:spMkLst>
        </pc:spChg>
        <pc:spChg chg="mod">
          <ac:chgData name="Marieke Drabbe" userId="b9b1a049-6b87-453c-9d4e-1b3ea0ffd634" providerId="ADAL" clId="{C4BCC08B-9F14-4148-ADB0-F1FBAFDE490A}" dt="2021-07-15T14:53:03.035" v="47" actId="404"/>
          <ac:spMkLst>
            <pc:docMk/>
            <pc:sldMk cId="2898902124" sldId="259"/>
            <ac:spMk id="11" creationId="{00000000-0000-0000-0000-000000000000}"/>
          </ac:spMkLst>
        </pc:spChg>
        <pc:spChg chg="mod">
          <ac:chgData name="Marieke Drabbe" userId="b9b1a049-6b87-453c-9d4e-1b3ea0ffd634" providerId="ADAL" clId="{C4BCC08B-9F14-4148-ADB0-F1FBAFDE490A}" dt="2021-07-15T14:53:13.355" v="52" actId="2711"/>
          <ac:spMkLst>
            <pc:docMk/>
            <pc:sldMk cId="2898902124" sldId="259"/>
            <ac:spMk id="12" creationId="{00000000-0000-0000-0000-000000000000}"/>
          </ac:spMkLst>
        </pc:spChg>
        <pc:picChg chg="add mod">
          <ac:chgData name="Marieke Drabbe" userId="b9b1a049-6b87-453c-9d4e-1b3ea0ffd634" providerId="ADAL" clId="{C4BCC08B-9F14-4148-ADB0-F1FBAFDE490A}" dt="2021-07-15T14:52:54.324" v="44"/>
          <ac:picMkLst>
            <pc:docMk/>
            <pc:sldMk cId="2898902124" sldId="259"/>
            <ac:picMk id="13" creationId="{A0E4B06A-62D1-40D5-8F4E-7C1C0DD4A4D4}"/>
          </ac:picMkLst>
        </pc:picChg>
        <pc:picChg chg="del">
          <ac:chgData name="Marieke Drabbe" userId="b9b1a049-6b87-453c-9d4e-1b3ea0ffd634" providerId="ADAL" clId="{C4BCC08B-9F14-4148-ADB0-F1FBAFDE490A}" dt="2021-07-15T14:52:53.958" v="43" actId="478"/>
          <ac:picMkLst>
            <pc:docMk/>
            <pc:sldMk cId="2898902124" sldId="259"/>
            <ac:picMk id="10243" creationId="{00000000-0000-0000-0000-000000000000}"/>
          </ac:picMkLst>
        </pc:picChg>
      </pc:sldChg>
      <pc:sldChg chg="addSp delSp modSp mod">
        <pc:chgData name="Marieke Drabbe" userId="b9b1a049-6b87-453c-9d4e-1b3ea0ffd634" providerId="ADAL" clId="{C4BCC08B-9F14-4148-ADB0-F1FBAFDE490A}" dt="2021-07-15T14:53:42.335" v="69" actId="2711"/>
        <pc:sldMkLst>
          <pc:docMk/>
          <pc:sldMk cId="83892022" sldId="260"/>
        </pc:sldMkLst>
        <pc:spChg chg="add del mod">
          <ac:chgData name="Marieke Drabbe" userId="b9b1a049-6b87-453c-9d4e-1b3ea0ffd634" providerId="ADAL" clId="{C4BCC08B-9F14-4148-ADB0-F1FBAFDE490A}" dt="2021-07-15T14:53:36.945" v="67" actId="478"/>
          <ac:spMkLst>
            <pc:docMk/>
            <pc:sldMk cId="83892022" sldId="260"/>
            <ac:spMk id="3" creationId="{C778653F-C579-4C48-809A-8EF7F3CAC0D9}"/>
          </ac:spMkLst>
        </pc:spChg>
        <pc:spChg chg="mod">
          <ac:chgData name="Marieke Drabbe" userId="b9b1a049-6b87-453c-9d4e-1b3ea0ffd634" providerId="ADAL" clId="{C4BCC08B-9F14-4148-ADB0-F1FBAFDE490A}" dt="2021-07-15T14:53:28.603" v="62" actId="208"/>
          <ac:spMkLst>
            <pc:docMk/>
            <pc:sldMk cId="83892022" sldId="260"/>
            <ac:spMk id="8" creationId="{00000000-0000-0000-0000-000000000000}"/>
          </ac:spMkLst>
        </pc:spChg>
        <pc:spChg chg="mod">
          <ac:chgData name="Marieke Drabbe" userId="b9b1a049-6b87-453c-9d4e-1b3ea0ffd634" providerId="ADAL" clId="{C4BCC08B-9F14-4148-ADB0-F1FBAFDE490A}" dt="2021-07-15T14:53:31.032" v="64" actId="208"/>
          <ac:spMkLst>
            <pc:docMk/>
            <pc:sldMk cId="83892022" sldId="260"/>
            <ac:spMk id="9" creationId="{00000000-0000-0000-0000-000000000000}"/>
          </ac:spMkLst>
        </pc:spChg>
        <pc:spChg chg="mod">
          <ac:chgData name="Marieke Drabbe" userId="b9b1a049-6b87-453c-9d4e-1b3ea0ffd634" providerId="ADAL" clId="{C4BCC08B-9F14-4148-ADB0-F1FBAFDE490A}" dt="2021-07-15T14:53:25.389" v="60" actId="404"/>
          <ac:spMkLst>
            <pc:docMk/>
            <pc:sldMk cId="83892022" sldId="260"/>
            <ac:spMk id="11" creationId="{00000000-0000-0000-0000-000000000000}"/>
          </ac:spMkLst>
        </pc:spChg>
        <pc:spChg chg="mod">
          <ac:chgData name="Marieke Drabbe" userId="b9b1a049-6b87-453c-9d4e-1b3ea0ffd634" providerId="ADAL" clId="{C4BCC08B-9F14-4148-ADB0-F1FBAFDE490A}" dt="2021-07-15T14:53:42.335" v="69" actId="2711"/>
          <ac:spMkLst>
            <pc:docMk/>
            <pc:sldMk cId="83892022" sldId="260"/>
            <ac:spMk id="12" creationId="{00000000-0000-0000-0000-000000000000}"/>
          </ac:spMkLst>
        </pc:spChg>
        <pc:picChg chg="add mod">
          <ac:chgData name="Marieke Drabbe" userId="b9b1a049-6b87-453c-9d4e-1b3ea0ffd634" providerId="ADAL" clId="{C4BCC08B-9F14-4148-ADB0-F1FBAFDE490A}" dt="2021-07-15T14:53:34.869" v="66"/>
          <ac:picMkLst>
            <pc:docMk/>
            <pc:sldMk cId="83892022" sldId="260"/>
            <ac:picMk id="15" creationId="{123EE178-EB58-486F-B573-C8245F22D0E0}"/>
          </ac:picMkLst>
        </pc:picChg>
        <pc:picChg chg="del">
          <ac:chgData name="Marieke Drabbe" userId="b9b1a049-6b87-453c-9d4e-1b3ea0ffd634" providerId="ADAL" clId="{C4BCC08B-9F14-4148-ADB0-F1FBAFDE490A}" dt="2021-07-15T14:53:34.552" v="65" actId="478"/>
          <ac:picMkLst>
            <pc:docMk/>
            <pc:sldMk cId="83892022" sldId="260"/>
            <ac:picMk id="10243" creationId="{00000000-0000-0000-0000-000000000000}"/>
          </ac:picMkLst>
        </pc:picChg>
      </pc:sldChg>
      <pc:sldChg chg="modSp mod">
        <pc:chgData name="Marieke Drabbe" userId="b9b1a049-6b87-453c-9d4e-1b3ea0ffd634" providerId="ADAL" clId="{C4BCC08B-9F14-4148-ADB0-F1FBAFDE490A}" dt="2021-07-15T14:54:02.676" v="78" actId="208"/>
        <pc:sldMkLst>
          <pc:docMk/>
          <pc:sldMk cId="1752962136" sldId="263"/>
        </pc:sldMkLst>
        <pc:spChg chg="mod">
          <ac:chgData name="Marieke Drabbe" userId="b9b1a049-6b87-453c-9d4e-1b3ea0ffd634" providerId="ADAL" clId="{C4BCC08B-9F14-4148-ADB0-F1FBAFDE490A}" dt="2021-07-15T14:54:00.714" v="76" actId="208"/>
          <ac:spMkLst>
            <pc:docMk/>
            <pc:sldMk cId="1752962136" sldId="263"/>
            <ac:spMk id="6" creationId="{00000000-0000-0000-0000-000000000000}"/>
          </ac:spMkLst>
        </pc:spChg>
        <pc:spChg chg="mod">
          <ac:chgData name="Marieke Drabbe" userId="b9b1a049-6b87-453c-9d4e-1b3ea0ffd634" providerId="ADAL" clId="{C4BCC08B-9F14-4148-ADB0-F1FBAFDE490A}" dt="2021-07-15T14:54:02.676" v="78" actId="208"/>
          <ac:spMkLst>
            <pc:docMk/>
            <pc:sldMk cId="1752962136" sldId="263"/>
            <ac:spMk id="7" creationId="{00000000-0000-0000-0000-000000000000}"/>
          </ac:spMkLst>
        </pc:spChg>
        <pc:spChg chg="mod">
          <ac:chgData name="Marieke Drabbe" userId="b9b1a049-6b87-453c-9d4e-1b3ea0ffd634" providerId="ADAL" clId="{C4BCC08B-9F14-4148-ADB0-F1FBAFDE490A}" dt="2021-07-15T14:53:49.366" v="71" actId="207"/>
          <ac:spMkLst>
            <pc:docMk/>
            <pc:sldMk cId="1752962136" sldId="263"/>
            <ac:spMk id="8" creationId="{00000000-0000-0000-0000-000000000000}"/>
          </ac:spMkLst>
        </pc:spChg>
        <pc:spChg chg="mod">
          <ac:chgData name="Marieke Drabbe" userId="b9b1a049-6b87-453c-9d4e-1b3ea0ffd634" providerId="ADAL" clId="{C4BCC08B-9F14-4148-ADB0-F1FBAFDE490A}" dt="2021-07-15T14:53:57.446" v="74" actId="1076"/>
          <ac:spMkLst>
            <pc:docMk/>
            <pc:sldMk cId="1752962136" sldId="263"/>
            <ac:spMk id="11" creationId="{00000000-0000-0000-0000-000000000000}"/>
          </ac:spMkLst>
        </pc:spChg>
      </pc:sldChg>
      <pc:sldChg chg="addSp modSp mod">
        <pc:chgData name="Marieke Drabbe" userId="b9b1a049-6b87-453c-9d4e-1b3ea0ffd634" providerId="ADAL" clId="{C4BCC08B-9F14-4148-ADB0-F1FBAFDE490A}" dt="2021-07-15T14:54:44.414" v="93" actId="20577"/>
        <pc:sldMkLst>
          <pc:docMk/>
          <pc:sldMk cId="2446642812" sldId="264"/>
        </pc:sldMkLst>
        <pc:spChg chg="mod">
          <ac:chgData name="Marieke Drabbe" userId="b9b1a049-6b87-453c-9d4e-1b3ea0ffd634" providerId="ADAL" clId="{C4BCC08B-9F14-4148-ADB0-F1FBAFDE490A}" dt="2021-07-15T14:54:14.957" v="83" actId="208"/>
          <ac:spMkLst>
            <pc:docMk/>
            <pc:sldMk cId="2446642812" sldId="264"/>
            <ac:spMk id="6" creationId="{00000000-0000-0000-0000-000000000000}"/>
          </ac:spMkLst>
        </pc:spChg>
        <pc:spChg chg="mod">
          <ac:chgData name="Marieke Drabbe" userId="b9b1a049-6b87-453c-9d4e-1b3ea0ffd634" providerId="ADAL" clId="{C4BCC08B-9F14-4148-ADB0-F1FBAFDE490A}" dt="2021-07-15T14:54:17.153" v="85" actId="208"/>
          <ac:spMkLst>
            <pc:docMk/>
            <pc:sldMk cId="2446642812" sldId="264"/>
            <ac:spMk id="7" creationId="{00000000-0000-0000-0000-000000000000}"/>
          </ac:spMkLst>
        </pc:spChg>
        <pc:spChg chg="mod">
          <ac:chgData name="Marieke Drabbe" userId="b9b1a049-6b87-453c-9d4e-1b3ea0ffd634" providerId="ADAL" clId="{C4BCC08B-9F14-4148-ADB0-F1FBAFDE490A}" dt="2021-07-15T14:54:44.414" v="93" actId="20577"/>
          <ac:spMkLst>
            <pc:docMk/>
            <pc:sldMk cId="2446642812" sldId="264"/>
            <ac:spMk id="8" creationId="{00000000-0000-0000-0000-000000000000}"/>
          </ac:spMkLst>
        </pc:spChg>
        <pc:spChg chg="mod">
          <ac:chgData name="Marieke Drabbe" userId="b9b1a049-6b87-453c-9d4e-1b3ea0ffd634" providerId="ADAL" clId="{C4BCC08B-9F14-4148-ADB0-F1FBAFDE490A}" dt="2021-07-15T14:54:30.318" v="90" actId="2711"/>
          <ac:spMkLst>
            <pc:docMk/>
            <pc:sldMk cId="2446642812" sldId="264"/>
            <ac:spMk id="11" creationId="{00000000-0000-0000-0000-000000000000}"/>
          </ac:spMkLst>
        </pc:spChg>
        <pc:spChg chg="mod">
          <ac:chgData name="Marieke Drabbe" userId="b9b1a049-6b87-453c-9d4e-1b3ea0ffd634" providerId="ADAL" clId="{C4BCC08B-9F14-4148-ADB0-F1FBAFDE490A}" dt="2021-07-15T14:54:23.169" v="88" actId="404"/>
          <ac:spMkLst>
            <pc:docMk/>
            <pc:sldMk cId="2446642812" sldId="264"/>
            <ac:spMk id="13" creationId="{00000000-0000-0000-0000-000000000000}"/>
          </ac:spMkLst>
        </pc:spChg>
        <pc:picChg chg="add mod">
          <ac:chgData name="Marieke Drabbe" userId="b9b1a049-6b87-453c-9d4e-1b3ea0ffd634" providerId="ADAL" clId="{C4BCC08B-9F14-4148-ADB0-F1FBAFDE490A}" dt="2021-07-15T14:54:09.115" v="80"/>
          <ac:picMkLst>
            <pc:docMk/>
            <pc:sldMk cId="2446642812" sldId="264"/>
            <ac:picMk id="10" creationId="{1B0B2259-81EA-460E-B776-853FFAAB1A17}"/>
          </ac:picMkLst>
        </pc:picChg>
      </pc:sldChg>
      <pc:sldChg chg="addSp delSp modSp mod">
        <pc:chgData name="Marieke Drabbe" userId="b9b1a049-6b87-453c-9d4e-1b3ea0ffd634" providerId="ADAL" clId="{C4BCC08B-9F14-4148-ADB0-F1FBAFDE490A}" dt="2021-07-15T14:54:38.345" v="91"/>
        <pc:sldMkLst>
          <pc:docMk/>
          <pc:sldMk cId="2052387474" sldId="265"/>
        </pc:sldMkLst>
        <pc:spChg chg="add del mod">
          <ac:chgData name="Marieke Drabbe" userId="b9b1a049-6b87-453c-9d4e-1b3ea0ffd634" providerId="ADAL" clId="{C4BCC08B-9F14-4148-ADB0-F1FBAFDE490A}" dt="2021-07-15T14:52:26.237" v="24" actId="478"/>
          <ac:spMkLst>
            <pc:docMk/>
            <pc:sldMk cId="2052387474" sldId="265"/>
            <ac:spMk id="3" creationId="{0063F12C-B274-48E4-8D88-FA976AB2C80B}"/>
          </ac:spMkLst>
        </pc:spChg>
        <pc:spChg chg="mod">
          <ac:chgData name="Marieke Drabbe" userId="b9b1a049-6b87-453c-9d4e-1b3ea0ffd634" providerId="ADAL" clId="{C4BCC08B-9F14-4148-ADB0-F1FBAFDE490A}" dt="2021-07-15T14:52:34.587" v="29" actId="208"/>
          <ac:spMkLst>
            <pc:docMk/>
            <pc:sldMk cId="2052387474" sldId="265"/>
            <ac:spMk id="8" creationId="{00000000-0000-0000-0000-000000000000}"/>
          </ac:spMkLst>
        </pc:spChg>
        <pc:spChg chg="mod">
          <ac:chgData name="Marieke Drabbe" userId="b9b1a049-6b87-453c-9d4e-1b3ea0ffd634" providerId="ADAL" clId="{C4BCC08B-9F14-4148-ADB0-F1FBAFDE490A}" dt="2021-07-15T14:52:36.682" v="31" actId="208"/>
          <ac:spMkLst>
            <pc:docMk/>
            <pc:sldMk cId="2052387474" sldId="265"/>
            <ac:spMk id="9" creationId="{00000000-0000-0000-0000-000000000000}"/>
          </ac:spMkLst>
        </pc:spChg>
        <pc:spChg chg="mod">
          <ac:chgData name="Marieke Drabbe" userId="b9b1a049-6b87-453c-9d4e-1b3ea0ffd634" providerId="ADAL" clId="{C4BCC08B-9F14-4148-ADB0-F1FBAFDE490A}" dt="2021-07-15T14:52:50.089" v="42" actId="1076"/>
          <ac:spMkLst>
            <pc:docMk/>
            <pc:sldMk cId="2052387474" sldId="265"/>
            <ac:spMk id="12" creationId="{00000000-0000-0000-0000-000000000000}"/>
          </ac:spMkLst>
        </pc:spChg>
        <pc:spChg chg="mod">
          <ac:chgData name="Marieke Drabbe" userId="b9b1a049-6b87-453c-9d4e-1b3ea0ffd634" providerId="ADAL" clId="{C4BCC08B-9F14-4148-ADB0-F1FBAFDE490A}" dt="2021-07-15T14:54:38.345" v="91"/>
          <ac:spMkLst>
            <pc:docMk/>
            <pc:sldMk cId="2052387474" sldId="265"/>
            <ac:spMk id="13" creationId="{00000000-0000-0000-0000-000000000000}"/>
          </ac:spMkLst>
        </pc:spChg>
        <pc:spChg chg="mod">
          <ac:chgData name="Marieke Drabbe" userId="b9b1a049-6b87-453c-9d4e-1b3ea0ffd634" providerId="ADAL" clId="{C4BCC08B-9F14-4148-ADB0-F1FBAFDE490A}" dt="2021-07-15T14:52:31.114" v="27" actId="404"/>
          <ac:spMkLst>
            <pc:docMk/>
            <pc:sldMk cId="2052387474" sldId="265"/>
            <ac:spMk id="14" creationId="{00000000-0000-0000-0000-000000000000}"/>
          </ac:spMkLst>
        </pc:spChg>
        <pc:graphicFrameChg chg="modGraphic">
          <ac:chgData name="Marieke Drabbe" userId="b9b1a049-6b87-453c-9d4e-1b3ea0ffd634" providerId="ADAL" clId="{C4BCC08B-9F14-4148-ADB0-F1FBAFDE490A}" dt="2021-07-15T14:52:43.364" v="40" actId="20577"/>
          <ac:graphicFrameMkLst>
            <pc:docMk/>
            <pc:sldMk cId="2052387474" sldId="265"/>
            <ac:graphicFrameMk id="6" creationId="{00000000-0000-0000-0000-000000000000}"/>
          </ac:graphicFrameMkLst>
        </pc:graphicFrameChg>
        <pc:picChg chg="add mod">
          <ac:chgData name="Marieke Drabbe" userId="b9b1a049-6b87-453c-9d4e-1b3ea0ffd634" providerId="ADAL" clId="{C4BCC08B-9F14-4148-ADB0-F1FBAFDE490A}" dt="2021-07-15T14:52:22.962" v="22"/>
          <ac:picMkLst>
            <pc:docMk/>
            <pc:sldMk cId="2052387474" sldId="265"/>
            <ac:picMk id="15" creationId="{D806ED28-BF4D-4162-A2BF-992B8530F51F}"/>
          </ac:picMkLst>
        </pc:picChg>
        <pc:picChg chg="del">
          <ac:chgData name="Marieke Drabbe" userId="b9b1a049-6b87-453c-9d4e-1b3ea0ffd634" providerId="ADAL" clId="{C4BCC08B-9F14-4148-ADB0-F1FBAFDE490A}" dt="2021-07-15T14:52:22.575" v="21" actId="478"/>
          <ac:picMkLst>
            <pc:docMk/>
            <pc:sldMk cId="2052387474" sldId="265"/>
            <ac:picMk id="10243" creationId="{00000000-0000-0000-0000-000000000000}"/>
          </ac:picMkLst>
        </pc:picChg>
      </pc:sldChg>
      <pc:sldChg chg="addSp delSp modSp mod">
        <pc:chgData name="Marieke Drabbe" userId="b9b1a049-6b87-453c-9d4e-1b3ea0ffd634" providerId="ADAL" clId="{C4BCC08B-9F14-4148-ADB0-F1FBAFDE490A}" dt="2021-07-15T14:54:06.788" v="79"/>
        <pc:sldMkLst>
          <pc:docMk/>
          <pc:sldMk cId="2429038155" sldId="268"/>
        </pc:sldMkLst>
        <pc:spChg chg="del">
          <ac:chgData name="Marieke Drabbe" userId="b9b1a049-6b87-453c-9d4e-1b3ea0ffd634" providerId="ADAL" clId="{C4BCC08B-9F14-4148-ADB0-F1FBAFDE490A}" dt="2021-07-15T14:51:56.786" v="12" actId="478"/>
          <ac:spMkLst>
            <pc:docMk/>
            <pc:sldMk cId="2429038155" sldId="268"/>
            <ac:spMk id="2" creationId="{00000000-0000-0000-0000-000000000000}"/>
          </ac:spMkLst>
        </pc:spChg>
        <pc:spChg chg="mod">
          <ac:chgData name="Marieke Drabbe" userId="b9b1a049-6b87-453c-9d4e-1b3ea0ffd634" providerId="ADAL" clId="{C4BCC08B-9F14-4148-ADB0-F1FBAFDE490A}" dt="2021-07-15T14:52:14.487" v="18" actId="1076"/>
          <ac:spMkLst>
            <pc:docMk/>
            <pc:sldMk cId="2429038155" sldId="268"/>
            <ac:spMk id="3" creationId="{0EF5C59D-F48A-4C4A-A9A5-9A6BCF602839}"/>
          </ac:spMkLst>
        </pc:spChg>
        <pc:spChg chg="add del mod">
          <ac:chgData name="Marieke Drabbe" userId="b9b1a049-6b87-453c-9d4e-1b3ea0ffd634" providerId="ADAL" clId="{C4BCC08B-9F14-4148-ADB0-F1FBAFDE490A}" dt="2021-07-15T14:51:58.916" v="13" actId="478"/>
          <ac:spMkLst>
            <pc:docMk/>
            <pc:sldMk cId="2429038155" sldId="268"/>
            <ac:spMk id="5" creationId="{37E0FE64-BCC3-4354-A00C-D0A0DD0D7261}"/>
          </ac:spMkLst>
        </pc:spChg>
        <pc:picChg chg="del">
          <ac:chgData name="Marieke Drabbe" userId="b9b1a049-6b87-453c-9d4e-1b3ea0ffd634" providerId="ADAL" clId="{C4BCC08B-9F14-4148-ADB0-F1FBAFDE490A}" dt="2021-07-15T14:51:53.582" v="10" actId="478"/>
          <ac:picMkLst>
            <pc:docMk/>
            <pc:sldMk cId="2429038155" sldId="268"/>
            <ac:picMk id="9" creationId="{00000000-0000-0000-0000-000000000000}"/>
          </ac:picMkLst>
        </pc:picChg>
        <pc:picChg chg="add mod">
          <ac:chgData name="Marieke Drabbe" userId="b9b1a049-6b87-453c-9d4e-1b3ea0ffd634" providerId="ADAL" clId="{C4BCC08B-9F14-4148-ADB0-F1FBAFDE490A}" dt="2021-07-15T14:51:53.884" v="11"/>
          <ac:picMkLst>
            <pc:docMk/>
            <pc:sldMk cId="2429038155" sldId="268"/>
            <ac:picMk id="10" creationId="{93585EB6-121B-46F9-B095-D07D3F956B84}"/>
          </ac:picMkLst>
        </pc:picChg>
        <pc:picChg chg="add mod">
          <ac:chgData name="Marieke Drabbe" userId="b9b1a049-6b87-453c-9d4e-1b3ea0ffd634" providerId="ADAL" clId="{C4BCC08B-9F14-4148-ADB0-F1FBAFDE490A}" dt="2021-07-15T14:54:06.788" v="79"/>
          <ac:picMkLst>
            <pc:docMk/>
            <pc:sldMk cId="2429038155" sldId="268"/>
            <ac:picMk id="12" creationId="{D0FF84BB-080A-476B-AEEA-74BD8B55C0E6}"/>
          </ac:picMkLst>
        </pc:picChg>
        <pc:picChg chg="mod">
          <ac:chgData name="Marieke Drabbe" userId="b9b1a049-6b87-453c-9d4e-1b3ea0ffd634" providerId="ADAL" clId="{C4BCC08B-9F14-4148-ADB0-F1FBAFDE490A}" dt="2021-07-15T14:52:11.255" v="16" actId="14100"/>
          <ac:picMkLst>
            <pc:docMk/>
            <pc:sldMk cId="2429038155" sldId="268"/>
            <ac:picMk id="4098" creationId="{00000000-0000-0000-0000-000000000000}"/>
          </ac:picMkLst>
        </pc:picChg>
      </pc:sldChg>
    </pc:docChg>
  </pc:docChgLst>
  <pc:docChgLst>
    <pc:chgData name="Marieke Drabbe" userId="S::m.drabbe@helicon.nl::b9b1a049-6b87-453c-9d4e-1b3ea0ffd634" providerId="AD" clId="Web-{206DE38D-73C4-423D-9C5C-57B0E64F1CB6}"/>
    <pc:docChg chg="modSld">
      <pc:chgData name="Marieke Drabbe" userId="S::m.drabbe@helicon.nl::b9b1a049-6b87-453c-9d4e-1b3ea0ffd634" providerId="AD" clId="Web-{206DE38D-73C4-423D-9C5C-57B0E64F1CB6}" dt="2019-05-16T10:13:04.084" v="49" actId="20577"/>
      <pc:docMkLst>
        <pc:docMk/>
      </pc:docMkLst>
      <pc:sldChg chg="modSp">
        <pc:chgData name="Marieke Drabbe" userId="S::m.drabbe@helicon.nl::b9b1a049-6b87-453c-9d4e-1b3ea0ffd634" providerId="AD" clId="Web-{206DE38D-73C4-423D-9C5C-57B0E64F1CB6}" dt="2019-05-16T10:12:58.053" v="43" actId="20577"/>
        <pc:sldMkLst>
          <pc:docMk/>
          <pc:sldMk cId="83892022" sldId="260"/>
        </pc:sldMkLst>
        <pc:spChg chg="mod">
          <ac:chgData name="Marieke Drabbe" userId="S::m.drabbe@helicon.nl::b9b1a049-6b87-453c-9d4e-1b3ea0ffd634" providerId="AD" clId="Web-{206DE38D-73C4-423D-9C5C-57B0E64F1CB6}" dt="2019-05-16T10:12:58.053" v="43" actId="20577"/>
          <ac:spMkLst>
            <pc:docMk/>
            <pc:sldMk cId="83892022" sldId="260"/>
            <ac:spMk id="10" creationId="{00000000-0000-0000-0000-000000000000}"/>
          </ac:spMkLst>
        </pc:spChg>
        <pc:spChg chg="mod">
          <ac:chgData name="Marieke Drabbe" userId="S::m.drabbe@helicon.nl::b9b1a049-6b87-453c-9d4e-1b3ea0ffd634" providerId="AD" clId="Web-{206DE38D-73C4-423D-9C5C-57B0E64F1CB6}" dt="2019-05-16T10:12:38.568" v="16" actId="20577"/>
          <ac:spMkLst>
            <pc:docMk/>
            <pc:sldMk cId="83892022" sldId="260"/>
            <ac:spMk id="12" creationId="{00000000-0000-0000-0000-000000000000}"/>
          </ac:spMkLst>
        </pc:spChg>
      </pc:sldChg>
      <pc:sldChg chg="modSp">
        <pc:chgData name="Marieke Drabbe" userId="S::m.drabbe@helicon.nl::b9b1a049-6b87-453c-9d4e-1b3ea0ffd634" providerId="AD" clId="Web-{206DE38D-73C4-423D-9C5C-57B0E64F1CB6}" dt="2019-05-16T10:12:32.569" v="10" actId="20577"/>
        <pc:sldMkLst>
          <pc:docMk/>
          <pc:sldMk cId="1752962136" sldId="263"/>
        </pc:sldMkLst>
        <pc:spChg chg="mod">
          <ac:chgData name="Marieke Drabbe" userId="S::m.drabbe@helicon.nl::b9b1a049-6b87-453c-9d4e-1b3ea0ffd634" providerId="AD" clId="Web-{206DE38D-73C4-423D-9C5C-57B0E64F1CB6}" dt="2019-05-16T10:12:32.569" v="10" actId="20577"/>
          <ac:spMkLst>
            <pc:docMk/>
            <pc:sldMk cId="1752962136" sldId="263"/>
            <ac:spMk id="8" creationId="{00000000-0000-0000-0000-000000000000}"/>
          </ac:spMkLst>
        </pc:spChg>
      </pc:sldChg>
      <pc:sldChg chg="modSp">
        <pc:chgData name="Marieke Drabbe" userId="S::m.drabbe@helicon.nl::b9b1a049-6b87-453c-9d4e-1b3ea0ffd634" providerId="AD" clId="Web-{206DE38D-73C4-423D-9C5C-57B0E64F1CB6}" dt="2019-05-16T10:12:27.522" v="4" actId="20577"/>
        <pc:sldMkLst>
          <pc:docMk/>
          <pc:sldMk cId="2446642812" sldId="264"/>
        </pc:sldMkLst>
        <pc:spChg chg="mod">
          <ac:chgData name="Marieke Drabbe" userId="S::m.drabbe@helicon.nl::b9b1a049-6b87-453c-9d4e-1b3ea0ffd634" providerId="AD" clId="Web-{206DE38D-73C4-423D-9C5C-57B0E64F1CB6}" dt="2019-05-16T10:12:27.522" v="4" actId="20577"/>
          <ac:spMkLst>
            <pc:docMk/>
            <pc:sldMk cId="2446642812" sldId="264"/>
            <ac:spMk id="8" creationId="{00000000-0000-0000-0000-000000000000}"/>
          </ac:spMkLst>
        </pc:spChg>
      </pc:sldChg>
      <pc:sldChg chg="modSp">
        <pc:chgData name="Marieke Drabbe" userId="S::m.drabbe@helicon.nl::b9b1a049-6b87-453c-9d4e-1b3ea0ffd634" providerId="AD" clId="Web-{206DE38D-73C4-423D-9C5C-57B0E64F1CB6}" dt="2019-05-16T10:13:03.412" v="47" actId="20577"/>
        <pc:sldMkLst>
          <pc:docMk/>
          <pc:sldMk cId="2052387474" sldId="265"/>
        </pc:sldMkLst>
        <pc:spChg chg="mod">
          <ac:chgData name="Marieke Drabbe" userId="S::m.drabbe@helicon.nl::b9b1a049-6b87-453c-9d4e-1b3ea0ffd634" providerId="AD" clId="Web-{206DE38D-73C4-423D-9C5C-57B0E64F1CB6}" dt="2019-05-16T10:13:03.412" v="47" actId="20577"/>
          <ac:spMkLst>
            <pc:docMk/>
            <pc:sldMk cId="2052387474" sldId="265"/>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15-7-2021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15-7-2021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15-7-2021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15-7-2021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15-7-2021</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Autofit/>
          </a:bodyPr>
          <a:lstStyle/>
          <a:p>
            <a:r>
              <a:rPr lang="nl-NL" sz="3600" dirty="0">
                <a:latin typeface="Arial" panose="020B0604020202020204" pitchFamily="34" charset="0"/>
                <a:cs typeface="Arial" panose="020B0604020202020204" pitchFamily="34" charset="0"/>
              </a:rPr>
              <a:t>IBS Mijn onderneming – periode 2</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pic>
        <p:nvPicPr>
          <p:cNvPr id="14" name="Tijdelijke aanduiding voor inhoud 4">
            <a:extLst>
              <a:ext uri="{FF2B5EF4-FFF2-40B4-BE49-F238E27FC236}">
                <a16:creationId xmlns:a16="http://schemas.microsoft.com/office/drawing/2014/main" id="{6F337951-64DC-4A4A-BA20-FE615A2FEF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dirty="0"/>
              <a:t>Toetsen </a:t>
            </a:r>
          </a:p>
          <a:p>
            <a:pPr eaLnBrk="1" hangingPunct="1">
              <a:defRPr/>
            </a:pPr>
            <a:r>
              <a:rPr lang="nl-NL" sz="1600" dirty="0"/>
              <a:t>Dit IBS wordt afgerond met 3 </a:t>
            </a:r>
            <a:r>
              <a:rPr lang="nl-NL" sz="1600" dirty="0" err="1"/>
              <a:t>toetsmomenten</a:t>
            </a:r>
            <a:r>
              <a:rPr lang="nl-NL" sz="1600" dirty="0"/>
              <a:t>: kennistoets, ondernemingsverslag en podcast.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3705177763"/>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Podcast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dirty="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9955490" y="6149588"/>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4" name="Titel 1"/>
          <p:cNvSpPr>
            <a:spLocks noGrp="1"/>
          </p:cNvSpPr>
          <p:nvPr>
            <p:ph type="title"/>
          </p:nvPr>
        </p:nvSpPr>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pic>
        <p:nvPicPr>
          <p:cNvPr id="15" name="Tijdelijke aanduiding voor inhoud 4">
            <a:extLst>
              <a:ext uri="{FF2B5EF4-FFF2-40B4-BE49-F238E27FC236}">
                <a16:creationId xmlns:a16="http://schemas.microsoft.com/office/drawing/2014/main" id="{D806ED28-BF4D-4162-A2BF-992B8530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pic>
        <p:nvPicPr>
          <p:cNvPr id="13" name="Tijdelijke aanduiding voor inhoud 4">
            <a:extLst>
              <a:ext uri="{FF2B5EF4-FFF2-40B4-BE49-F238E27FC236}">
                <a16:creationId xmlns:a16="http://schemas.microsoft.com/office/drawing/2014/main" id="{A0E4B06A-62D1-40D5-8F4E-7C1C0DD4A4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550716"/>
            <a:ext cx="1398584" cy="1734679"/>
          </a:xfrm>
          <a:prstGeom prst="rect">
            <a:avLst/>
          </a:prstGeom>
        </p:spPr>
      </p:pic>
      <p:sp>
        <p:nvSpPr>
          <p:cNvPr id="8" name="Rechthoek 7"/>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Kennistoets</a:t>
            </a:r>
          </a:p>
          <a:p>
            <a:pPr eaLnBrk="1" hangingPunct="1">
              <a:spcBef>
                <a:spcPct val="0"/>
              </a:spcBef>
              <a:buFontTx/>
              <a:buNone/>
            </a:pPr>
            <a:endParaRPr lang="nl-NL" altLang="nl-NL" sz="1600" dirty="0">
              <a:latin typeface="+mn-lt"/>
            </a:endParaRPr>
          </a:p>
          <a:p>
            <a:pPr>
              <a:spcBef>
                <a:spcPct val="0"/>
              </a:spcBef>
              <a:buNone/>
            </a:pPr>
            <a:r>
              <a:rPr lang="nl-NL" altLang="nl-NL" sz="1600" dirty="0">
                <a:latin typeface="+mn-lt"/>
              </a:rPr>
              <a:t>De kennistoets gaat over de theorie die betrekking heeft op deze IBS.  In deze kennistoets wordt leerdoel 1 getoetst. Bij dit leerdoel horen verschillende succescriteria. </a:t>
            </a:r>
            <a:endParaRPr lang="nl-NL" altLang="nl-NL" sz="1600" dirty="0">
              <a:latin typeface="+mn-lt"/>
              <a:cs typeface="Calibri"/>
            </a:endParaRPr>
          </a:p>
          <a:p>
            <a:pPr eaLnBrk="1" hangingPunct="1">
              <a:spcBef>
                <a:spcPct val="0"/>
              </a:spcBef>
              <a:buFontTx/>
              <a:buNone/>
            </a:pPr>
            <a:endParaRPr lang="nl-NL" altLang="nl-NL" sz="1600" dirty="0">
              <a:latin typeface="+mn-lt"/>
            </a:endParaRPr>
          </a:p>
          <a:p>
            <a:pPr eaLnBrk="1" hangingPunct="1">
              <a:spcBef>
                <a:spcPct val="0"/>
              </a:spcBef>
              <a:buFontTx/>
              <a:buNone/>
            </a:pPr>
            <a:r>
              <a:rPr lang="nl-NL" altLang="nl-NL" sz="1600" dirty="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Stad en wijk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pic>
        <p:nvPicPr>
          <p:cNvPr id="15" name="Tijdelijke aanduiding voor inhoud 4">
            <a:extLst>
              <a:ext uri="{FF2B5EF4-FFF2-40B4-BE49-F238E27FC236}">
                <a16:creationId xmlns:a16="http://schemas.microsoft.com/office/drawing/2014/main" id="{123EE178-EB58-486F-B573-C8245F22D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a:prstGeom prst="rect">
            <a:avLst/>
          </a:prstGeom>
        </p:spPr>
      </p:pic>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Arial" panose="020B0604020202020204" pitchFamily="34" charset="0"/>
                <a:cs typeface="Arial" panose="020B0604020202020204" pitchFamily="34" charset="0"/>
              </a:rPr>
              <a:t>Ondernemingsverslag</a:t>
            </a:r>
          </a:p>
          <a:p>
            <a:pPr>
              <a:spcBef>
                <a:spcPct val="0"/>
              </a:spcBef>
              <a:buNone/>
            </a:pPr>
            <a:r>
              <a:rPr lang="nl-NL" altLang="nl-NL" sz="1400" dirty="0">
                <a:latin typeface="+mn-lt"/>
              </a:rPr>
              <a:t>Het ondernemingsverslag maak je over je onderneming</a:t>
            </a:r>
            <a:r>
              <a:rPr lang="nl-NL" sz="1400" dirty="0"/>
              <a:t>. </a:t>
            </a:r>
            <a:r>
              <a:rPr lang="nl-NL" altLang="nl-NL" sz="1400" dirty="0"/>
              <a:t>Met dit ondernemingsverslag </a:t>
            </a:r>
            <a:r>
              <a:rPr lang="nl-NL" altLang="nl-NL" sz="1400" dirty="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1930337" cy="369332"/>
          </a:xfrm>
          <a:prstGeom prst="rect">
            <a:avLst/>
          </a:prstGeom>
        </p:spPr>
        <p:txBody>
          <a:bodyPr wrap="none">
            <a:spAutoFit/>
          </a:bodyPr>
          <a:lstStyle/>
          <a:p>
            <a:r>
              <a:rPr lang="nl-NL"/>
              <a:t>IBS-SEM-MON-S42</a:t>
            </a:r>
            <a:endParaRPr lang="nl-NL">
              <a:solidFill>
                <a:schemeClr val="bg1">
                  <a:lumMod val="50000"/>
                </a:schemeClr>
              </a:solidFill>
            </a:endParaRPr>
          </a:p>
        </p:txBody>
      </p:sp>
      <p:sp>
        <p:nvSpPr>
          <p:cNvPr id="11" name="Titel 1"/>
          <p:cNvSpPr>
            <a:spLocks noGrp="1"/>
          </p:cNvSpPr>
          <p:nvPr>
            <p:ph type="title"/>
          </p:nvPr>
        </p:nvSpPr>
        <p:spPr>
          <a:xfrm>
            <a:off x="554743" y="54371"/>
            <a:ext cx="10515600" cy="1325563"/>
          </a:xfrm>
        </p:spPr>
        <p:txBody>
          <a:bodyPr>
            <a:normAutofit/>
          </a:bodyPr>
          <a:lstStyle/>
          <a:p>
            <a:r>
              <a:rPr lang="nl-NL" sz="4000" dirty="0">
                <a:latin typeface="Arial" panose="020B0604020202020204" pitchFamily="34" charset="0"/>
                <a:cs typeface="Arial" panose="020B0604020202020204" pitchFamily="34" charset="0"/>
              </a:rPr>
              <a:t>IBS Mijn onderneming</a:t>
            </a:r>
            <a:br>
              <a:rPr lang="nl-NL" sz="4000" dirty="0">
                <a:latin typeface="Arial" panose="020B0604020202020204" pitchFamily="34" charset="0"/>
                <a:cs typeface="Arial" panose="020B0604020202020204" pitchFamily="34" charset="0"/>
              </a:rPr>
            </a:br>
            <a:r>
              <a:rPr lang="nl-NL" sz="3200" i="1" dirty="0">
                <a:latin typeface="Arial" panose="020B0604020202020204" pitchFamily="34" charset="0"/>
                <a:cs typeface="Arial" panose="020B0604020202020204" pitchFamily="34" charset="0"/>
              </a:rPr>
              <a:t>specialisatie Stad en wijk</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4098" name="Picture 2" descr="Afbeeldingsresultaat voor uitroepteken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3729" y="2475556"/>
            <a:ext cx="1390892" cy="13908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7669160" y="3994268"/>
            <a:ext cx="3722003" cy="1600438"/>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pic>
        <p:nvPicPr>
          <p:cNvPr id="10" name="Afbeelding 9">
            <a:extLst>
              <a:ext uri="{FF2B5EF4-FFF2-40B4-BE49-F238E27FC236}">
                <a16:creationId xmlns:a16="http://schemas.microsoft.com/office/drawing/2014/main" id="{93585EB6-121B-46F9-B095-D07D3F956B84}"/>
              </a:ext>
            </a:extLst>
          </p:cNvPr>
          <p:cNvPicPr>
            <a:picLocks noChangeAspect="1"/>
          </p:cNvPicPr>
          <p:nvPr/>
        </p:nvPicPr>
        <p:blipFill>
          <a:blip r:embed="rId3"/>
          <a:stretch>
            <a:fillRect/>
          </a:stretch>
        </p:blipFill>
        <p:spPr>
          <a:xfrm>
            <a:off x="427211" y="27317"/>
            <a:ext cx="6619875" cy="6553200"/>
          </a:xfrm>
          <a:prstGeom prst="rect">
            <a:avLst/>
          </a:prstGeom>
        </p:spPr>
      </p:pic>
      <p:pic>
        <p:nvPicPr>
          <p:cNvPr id="12" name="Tijdelijke aanduiding voor inhoud 4">
            <a:extLst>
              <a:ext uri="{FF2B5EF4-FFF2-40B4-BE49-F238E27FC236}">
                <a16:creationId xmlns:a16="http://schemas.microsoft.com/office/drawing/2014/main" id="{D0FF84BB-080A-476B-AEEA-74BD8B55C0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50245" y="125276"/>
            <a:ext cx="2241755" cy="712206"/>
          </a:xfrm>
        </p:spPr>
      </p:pic>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solidFill>
                <a:schemeClr val="tx1"/>
              </a:solidFill>
            </a:endParaRPr>
          </a:p>
        </p:txBody>
      </p:sp>
      <p:sp>
        <p:nvSpPr>
          <p:cNvPr id="7" name="Rechthoek 6"/>
          <p:cNvSpPr/>
          <p:nvPr/>
        </p:nvSpPr>
        <p:spPr>
          <a:xfrm>
            <a:off x="310550" y="6607834"/>
            <a:ext cx="11881449" cy="249372"/>
          </a:xfrm>
          <a:prstGeom prst="rect">
            <a:avLst/>
          </a:prstGeom>
          <a:solidFill>
            <a:srgbClr val="000644"/>
          </a:solidFill>
          <a:ln>
            <a:solidFill>
              <a:srgbClr val="0006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latin typeface="+mn-lt"/>
              </a:rPr>
              <a:t>Podcast</a:t>
            </a:r>
          </a:p>
          <a:p>
            <a:pPr>
              <a:spcBef>
                <a:spcPct val="0"/>
              </a:spcBef>
              <a:buNone/>
            </a:pPr>
            <a:r>
              <a:rPr lang="nl-NL" altLang="nl-NL" sz="1600" dirty="0">
                <a:latin typeface="+mn-lt"/>
              </a:rPr>
              <a:t>Je maakt een podcast over het opzetten van je onderneming. Hiermee worden leerdoelen 5 en 6 getoetst. Deze leerdoelen vind je hiernaast.</a:t>
            </a:r>
          </a:p>
        </p:txBody>
      </p:sp>
      <p:sp>
        <p:nvSpPr>
          <p:cNvPr id="11" name="Rechthoek 10"/>
          <p:cNvSpPr/>
          <p:nvPr/>
        </p:nvSpPr>
        <p:spPr>
          <a:xfrm>
            <a:off x="10136183" y="6216646"/>
            <a:ext cx="2236510"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IBS-SEM-MON-S42</a:t>
            </a:r>
            <a:endParaRPr lang="nl-NL" dirty="0">
              <a:solidFill>
                <a:schemeClr val="bg1">
                  <a:lumMod val="50000"/>
                </a:schemeClr>
              </a:solidFill>
              <a:latin typeface="Arial" panose="020B0604020202020204" pitchFamily="34" charset="0"/>
              <a:cs typeface="Arial" panose="020B0604020202020204" pitchFamily="34" charset="0"/>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sz="3600" dirty="0">
                <a:latin typeface="Arial" panose="020B0604020202020204" pitchFamily="34" charset="0"/>
                <a:cs typeface="Arial" panose="020B0604020202020204" pitchFamily="34" charset="0"/>
              </a:rPr>
              <a:t>IBS Mijn onderneming</a:t>
            </a:r>
            <a:br>
              <a:rPr lang="nl-NL" sz="3600" dirty="0">
                <a:latin typeface="Arial" panose="020B0604020202020204" pitchFamily="34" charset="0"/>
                <a:cs typeface="Arial" panose="020B0604020202020204" pitchFamily="34" charset="0"/>
              </a:rPr>
            </a:br>
            <a:r>
              <a:rPr lang="nl-NL" sz="2800" i="1" dirty="0">
                <a:latin typeface="Arial" panose="020B0604020202020204" pitchFamily="34" charset="0"/>
                <a:cs typeface="Arial" panose="020B0604020202020204" pitchFamily="34" charset="0"/>
              </a:rPr>
              <a:t>specialisatie Stad en wijk</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pic>
        <p:nvPicPr>
          <p:cNvPr id="10" name="Tijdelijke aanduiding voor inhoud 4">
            <a:extLst>
              <a:ext uri="{FF2B5EF4-FFF2-40B4-BE49-F238E27FC236}">
                <a16:creationId xmlns:a16="http://schemas.microsoft.com/office/drawing/2014/main" id="{1B0B2259-81EA-460E-B776-853FFAAB1A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50245" y="125276"/>
            <a:ext cx="2241755" cy="712206"/>
          </a:xfr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477F74-61A5-4671-B278-75611AD5A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43A4A6-472A-4B9F-AA3F-DBCAA420BF35}">
  <ds:schemaRefs>
    <ds:schemaRef ds:uri="http://schemas.microsoft.com/sharepoint/v3/contenttype/forms"/>
  </ds:schemaRefs>
</ds:datastoreItem>
</file>

<file path=customXml/itemProps3.xml><?xml version="1.0" encoding="utf-8"?>
<ds:datastoreItem xmlns:ds="http://schemas.openxmlformats.org/officeDocument/2006/customXml" ds:itemID="{FCEA1704-11C1-458B-9390-CBC98662C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TotalTime>
  <Words>1112</Words>
  <Application>Microsoft Office PowerPoint</Application>
  <PresentationFormat>Breedbeeld</PresentationFormat>
  <Paragraphs>124</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Stad en wijk</vt:lpstr>
      <vt:lpstr>IBS Mijn onderneming specialisatie Stad en wijk</vt:lpstr>
      <vt:lpstr>IBS Mijn onderneming specialisatie Stad en wijk</vt:lpstr>
      <vt:lpstr>IBS Mijn onderneming specialisatie Stad en wijk</vt:lpstr>
      <vt:lpstr>IBS Mijn onderneming specialisatie Stad en wijk</vt:lpstr>
      <vt:lpstr>PowerPoint-presentatie</vt:lpstr>
      <vt:lpstr>IBS Mijn onderneming specialisatie Stad en wijk</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2021-07-15T14:54:51Z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